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56" r:id="rId3"/>
    <p:sldId id="265" r:id="rId4"/>
    <p:sldId id="262" r:id="rId5"/>
    <p:sldId id="257"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e McDaniel"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780" y="-6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2285FC-E489-4F4D-89D0-7E874D1537CC}"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F53EE6E9-9D57-4BA5-B6F9-EF3B7D27E188}">
      <dgm:prSet phldrT="[Text]"/>
      <dgm:spPr>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dgm:spPr>
      <dgm:t>
        <a:bodyPr/>
        <a:lstStyle/>
        <a:p>
          <a:r>
            <a:rPr lang="en-US" dirty="0">
              <a:solidFill>
                <a:schemeClr val="tx1"/>
              </a:solidFill>
            </a:rPr>
            <a:t>MOI Community Group or Candlelight Group</a:t>
          </a:r>
        </a:p>
      </dgm:t>
    </dgm:pt>
    <dgm:pt modelId="{195D4D34-5816-4600-958D-A4FE00BF6DC7}" type="parTrans" cxnId="{E65983C3-8853-4ECD-B3A0-2FCD43B21118}">
      <dgm:prSet/>
      <dgm:spPr/>
      <dgm:t>
        <a:bodyPr/>
        <a:lstStyle/>
        <a:p>
          <a:endParaRPr lang="en-US"/>
        </a:p>
      </dgm:t>
    </dgm:pt>
    <dgm:pt modelId="{06C8D4FE-2A77-4FC1-B440-451F8A0A617B}" type="sibTrans" cxnId="{E65983C3-8853-4ECD-B3A0-2FCD43B21118}">
      <dgm:prSet/>
      <dgm:spPr/>
      <dgm:t>
        <a:bodyPr/>
        <a:lstStyle/>
        <a:p>
          <a:endParaRPr lang="en-US"/>
        </a:p>
      </dgm:t>
    </dgm:pt>
    <dgm:pt modelId="{8C48C520-7F3D-4CDA-AA98-EA1F388827CA}">
      <dgm:prSet phldrT="[Text]" custT="1"/>
      <dgm:spPr>
        <a:solidFill>
          <a:srgbClr val="FF3399"/>
        </a:solidFill>
      </dgm:spPr>
      <dgm:t>
        <a:bodyPr/>
        <a:lstStyle/>
        <a:p>
          <a:r>
            <a:rPr lang="en-US" sz="1400" dirty="0">
              <a:solidFill>
                <a:schemeClr val="tx1"/>
              </a:solidFill>
            </a:rPr>
            <a:t>Target:</a:t>
          </a:r>
        </a:p>
        <a:p>
          <a:r>
            <a:rPr lang="en-US" sz="1400" dirty="0">
              <a:solidFill>
                <a:schemeClr val="tx1"/>
              </a:solidFill>
            </a:rPr>
            <a:t>Prayer</a:t>
          </a:r>
        </a:p>
      </dgm:t>
    </dgm:pt>
    <dgm:pt modelId="{EE94D044-ADB4-4775-80C5-3792A5DAEDE3}" type="parTrans" cxnId="{6EDB2E94-5696-4651-B2B4-915A47AB6AD4}">
      <dgm:prSet/>
      <dgm:spPr/>
      <dgm:t>
        <a:bodyPr/>
        <a:lstStyle/>
        <a:p>
          <a:endParaRPr lang="en-US"/>
        </a:p>
      </dgm:t>
    </dgm:pt>
    <dgm:pt modelId="{12518121-AE91-4013-8F4B-E311DEF6E81E}" type="sibTrans" cxnId="{6EDB2E94-5696-4651-B2B4-915A47AB6AD4}">
      <dgm:prSet/>
      <dgm:spPr/>
      <dgm:t>
        <a:bodyPr/>
        <a:lstStyle/>
        <a:p>
          <a:endParaRPr lang="en-US"/>
        </a:p>
      </dgm:t>
    </dgm:pt>
    <dgm:pt modelId="{90E44831-37EE-4D19-8D3F-27599C3C1B82}">
      <dgm:prSet phldrT="[Text]" custT="1"/>
      <dgm:spPr>
        <a:solidFill>
          <a:srgbClr val="FF0000"/>
        </a:solidFill>
      </dgm:spPr>
      <dgm:t>
        <a:bodyPr/>
        <a:lstStyle/>
        <a:p>
          <a:r>
            <a:rPr lang="en-US" sz="1400" dirty="0">
              <a:solidFill>
                <a:schemeClr val="tx1"/>
              </a:solidFill>
            </a:rPr>
            <a:t>Target:</a:t>
          </a:r>
        </a:p>
        <a:p>
          <a:r>
            <a:rPr lang="en-US" sz="1400" dirty="0">
              <a:solidFill>
                <a:schemeClr val="tx1"/>
              </a:solidFill>
            </a:rPr>
            <a:t> Worship</a:t>
          </a:r>
        </a:p>
      </dgm:t>
    </dgm:pt>
    <dgm:pt modelId="{A9F6E4F8-5FF2-489E-B9D8-AD0A2A658FCC}" type="parTrans" cxnId="{6040E728-4186-44FC-9E55-427A02338659}">
      <dgm:prSet/>
      <dgm:spPr/>
      <dgm:t>
        <a:bodyPr/>
        <a:lstStyle/>
        <a:p>
          <a:endParaRPr lang="en-US"/>
        </a:p>
      </dgm:t>
    </dgm:pt>
    <dgm:pt modelId="{58D24084-23E6-41E2-A3A7-1ED707CB1F8C}" type="sibTrans" cxnId="{6040E728-4186-44FC-9E55-427A02338659}">
      <dgm:prSet/>
      <dgm:spPr/>
      <dgm:t>
        <a:bodyPr/>
        <a:lstStyle/>
        <a:p>
          <a:endParaRPr lang="en-US"/>
        </a:p>
      </dgm:t>
    </dgm:pt>
    <dgm:pt modelId="{92B86D50-1C22-4168-AE68-991634626C1D}">
      <dgm:prSet phldrT="[Text]"/>
      <dgm:spPr>
        <a:solidFill>
          <a:srgbClr val="CC0066"/>
        </a:solidFill>
      </dgm:spPr>
      <dgm:t>
        <a:bodyPr/>
        <a:lstStyle/>
        <a:p>
          <a:r>
            <a:rPr lang="en-US" dirty="0">
              <a:solidFill>
                <a:schemeClr val="tx1"/>
              </a:solidFill>
            </a:rPr>
            <a:t>Target:</a:t>
          </a:r>
        </a:p>
        <a:p>
          <a:r>
            <a:rPr lang="en-US" dirty="0">
              <a:solidFill>
                <a:schemeClr val="tx1"/>
              </a:solidFill>
            </a:rPr>
            <a:t>Service</a:t>
          </a:r>
        </a:p>
      </dgm:t>
    </dgm:pt>
    <dgm:pt modelId="{45DC83B0-29CF-463E-B288-B25F3F646BEF}" type="parTrans" cxnId="{894F6559-24B5-4BA7-87BF-416B8625AB29}">
      <dgm:prSet/>
      <dgm:spPr/>
      <dgm:t>
        <a:bodyPr/>
        <a:lstStyle/>
        <a:p>
          <a:endParaRPr lang="en-US"/>
        </a:p>
      </dgm:t>
    </dgm:pt>
    <dgm:pt modelId="{8B68DE19-C6DF-4E0F-8924-CCF4FAD45065}" type="sibTrans" cxnId="{894F6559-24B5-4BA7-87BF-416B8625AB29}">
      <dgm:prSet/>
      <dgm:spPr/>
      <dgm:t>
        <a:bodyPr/>
        <a:lstStyle/>
        <a:p>
          <a:endParaRPr lang="en-US"/>
        </a:p>
      </dgm:t>
    </dgm:pt>
    <dgm:pt modelId="{97339655-5E9A-472F-82AD-6514623F6F7A}">
      <dgm:prSet phldrT="[Text]"/>
      <dgm:spPr>
        <a:solidFill>
          <a:schemeClr val="bg2">
            <a:lumMod val="90000"/>
          </a:schemeClr>
        </a:solidFill>
      </dgm:spPr>
      <dgm:t>
        <a:bodyPr/>
        <a:lstStyle/>
        <a:p>
          <a:r>
            <a:rPr lang="en-US" dirty="0">
              <a:solidFill>
                <a:schemeClr val="tx1"/>
              </a:solidFill>
            </a:rPr>
            <a:t>Target:</a:t>
          </a:r>
        </a:p>
        <a:p>
          <a:r>
            <a:rPr lang="en-US" dirty="0">
              <a:solidFill>
                <a:schemeClr val="tx1"/>
              </a:solidFill>
            </a:rPr>
            <a:t>Friendship- Mentoring</a:t>
          </a:r>
        </a:p>
      </dgm:t>
    </dgm:pt>
    <dgm:pt modelId="{4E0A754F-44C6-4192-AD42-E901AB3BA639}" type="parTrans" cxnId="{07E83949-0D26-4CAC-9D53-E83320225EBD}">
      <dgm:prSet/>
      <dgm:spPr/>
      <dgm:t>
        <a:bodyPr/>
        <a:lstStyle/>
        <a:p>
          <a:endParaRPr lang="en-US"/>
        </a:p>
      </dgm:t>
    </dgm:pt>
    <dgm:pt modelId="{F5E938CC-CFCC-4D88-9671-60731058A5CA}" type="sibTrans" cxnId="{07E83949-0D26-4CAC-9D53-E83320225EBD}">
      <dgm:prSet/>
      <dgm:spPr/>
      <dgm:t>
        <a:bodyPr/>
        <a:lstStyle/>
        <a:p>
          <a:endParaRPr lang="en-US"/>
        </a:p>
      </dgm:t>
    </dgm:pt>
    <dgm:pt modelId="{856AEA4C-BC11-4C78-B494-9ADCD9ED5FB8}">
      <dgm:prSet custT="1"/>
      <dgm:spPr>
        <a:solidFill>
          <a:srgbClr val="FFC0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300" dirty="0">
              <a:solidFill>
                <a:schemeClr val="tx1"/>
              </a:solidFill>
            </a:rPr>
            <a:t>Target: Evangelism</a:t>
          </a:r>
          <a:r>
            <a:rPr lang="en-US" sz="1200" dirty="0">
              <a:solidFill>
                <a:schemeClr val="tx1"/>
              </a:solidFill>
            </a:rPr>
            <a:t> </a:t>
          </a:r>
        </a:p>
        <a:p>
          <a:pPr marL="0" marR="0" indent="0" defTabSz="914400" eaLnBrk="1" fontAlgn="auto" latinLnBrk="0" hangingPunct="1">
            <a:lnSpc>
              <a:spcPct val="100000"/>
            </a:lnSpc>
            <a:spcBef>
              <a:spcPts val="0"/>
            </a:spcBef>
            <a:spcAft>
              <a:spcPts val="0"/>
            </a:spcAft>
            <a:buClrTx/>
            <a:buSzTx/>
            <a:buFontTx/>
            <a:buNone/>
            <a:tabLst/>
            <a:defRPr/>
          </a:pPr>
          <a:r>
            <a:rPr lang="en-US" sz="1300" dirty="0">
              <a:solidFill>
                <a:schemeClr val="tx1"/>
              </a:solidFill>
            </a:rPr>
            <a:t>Transform-</a:t>
          </a:r>
        </a:p>
        <a:p>
          <a:pPr marL="0" marR="0" indent="0" defTabSz="914400" eaLnBrk="1" fontAlgn="auto" latinLnBrk="0" hangingPunct="1">
            <a:lnSpc>
              <a:spcPct val="100000"/>
            </a:lnSpc>
            <a:spcBef>
              <a:spcPts val="0"/>
            </a:spcBef>
            <a:spcAft>
              <a:spcPts val="0"/>
            </a:spcAft>
            <a:buClrTx/>
            <a:buSzTx/>
            <a:buFontTx/>
            <a:buNone/>
            <a:tabLst/>
            <a:defRPr/>
          </a:pPr>
          <a:r>
            <a:rPr lang="en-US" sz="1300" dirty="0" err="1">
              <a:solidFill>
                <a:schemeClr val="tx1"/>
              </a:solidFill>
            </a:rPr>
            <a:t>ation</a:t>
          </a:r>
          <a:endParaRPr lang="en-US" sz="900" dirty="0"/>
        </a:p>
      </dgm:t>
    </dgm:pt>
    <dgm:pt modelId="{DD0BFD56-0F4D-4D75-8375-0E621DBC7C2B}" type="parTrans" cxnId="{9CF57647-CBAC-4218-AB02-868C7326C2BC}">
      <dgm:prSet/>
      <dgm:spPr/>
      <dgm:t>
        <a:bodyPr/>
        <a:lstStyle/>
        <a:p>
          <a:endParaRPr lang="en-US"/>
        </a:p>
      </dgm:t>
    </dgm:pt>
    <dgm:pt modelId="{C5EC2134-665C-436D-B000-1A9AA37D778A}" type="sibTrans" cxnId="{9CF57647-CBAC-4218-AB02-868C7326C2BC}">
      <dgm:prSet/>
      <dgm:spPr/>
      <dgm:t>
        <a:bodyPr/>
        <a:lstStyle/>
        <a:p>
          <a:endParaRPr lang="en-US"/>
        </a:p>
      </dgm:t>
    </dgm:pt>
    <dgm:pt modelId="{E5A02106-8F76-40EA-9788-2E6E356482C1}">
      <dgm:prSet custT="1"/>
      <dgm:spPr>
        <a:solidFill>
          <a:srgbClr val="FFC0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a:solidFill>
                <a:schemeClr val="tx1"/>
              </a:solidFill>
            </a:rPr>
            <a:t>Target</a:t>
          </a:r>
          <a:r>
            <a:rPr lang="en-US" sz="1400" dirty="0">
              <a:solidFill>
                <a:schemeClr val="tx1"/>
              </a:solidFill>
            </a:rPr>
            <a:t>: Growth and </a:t>
          </a:r>
          <a:r>
            <a:rPr lang="en-US" sz="1300" dirty="0">
              <a:solidFill>
                <a:schemeClr val="tx1"/>
              </a:solidFill>
            </a:rPr>
            <a:t>Enrichment</a:t>
          </a:r>
        </a:p>
        <a:p>
          <a:pPr defTabSz="400050">
            <a:lnSpc>
              <a:spcPct val="90000"/>
            </a:lnSpc>
            <a:spcBef>
              <a:spcPct val="0"/>
            </a:spcBef>
            <a:spcAft>
              <a:spcPct val="35000"/>
            </a:spcAft>
          </a:pPr>
          <a:endParaRPr lang="en-US" sz="900" dirty="0"/>
        </a:p>
      </dgm:t>
    </dgm:pt>
    <dgm:pt modelId="{8BBDEFC5-B909-4361-87CA-02838F641A04}" type="parTrans" cxnId="{198CE494-5419-4960-A551-94CD8DAA5813}">
      <dgm:prSet/>
      <dgm:spPr/>
      <dgm:t>
        <a:bodyPr/>
        <a:lstStyle/>
        <a:p>
          <a:endParaRPr lang="en-US"/>
        </a:p>
      </dgm:t>
    </dgm:pt>
    <dgm:pt modelId="{0446DBD9-1F69-4757-87F5-1F873353D503}" type="sibTrans" cxnId="{198CE494-5419-4960-A551-94CD8DAA5813}">
      <dgm:prSet/>
      <dgm:spPr/>
      <dgm:t>
        <a:bodyPr/>
        <a:lstStyle/>
        <a:p>
          <a:endParaRPr lang="en-US"/>
        </a:p>
      </dgm:t>
    </dgm:pt>
    <dgm:pt modelId="{1595B465-EE6A-4D04-A50C-9D857EE50C9D}" type="pres">
      <dgm:prSet presAssocID="{6E2285FC-E489-4F4D-89D0-7E874D1537CC}" presName="Name0" presStyleCnt="0">
        <dgm:presLayoutVars>
          <dgm:chMax val="1"/>
          <dgm:dir/>
          <dgm:animLvl val="ctr"/>
          <dgm:resizeHandles val="exact"/>
        </dgm:presLayoutVars>
      </dgm:prSet>
      <dgm:spPr/>
      <dgm:t>
        <a:bodyPr/>
        <a:lstStyle/>
        <a:p>
          <a:endParaRPr lang="en-US"/>
        </a:p>
      </dgm:t>
    </dgm:pt>
    <dgm:pt modelId="{962D1764-3F94-4BBE-B3AA-53884F733746}" type="pres">
      <dgm:prSet presAssocID="{F53EE6E9-9D57-4BA5-B6F9-EF3B7D27E188}" presName="centerShape" presStyleLbl="node0" presStyleIdx="0" presStyleCnt="1"/>
      <dgm:spPr/>
      <dgm:t>
        <a:bodyPr/>
        <a:lstStyle/>
        <a:p>
          <a:endParaRPr lang="en-US"/>
        </a:p>
      </dgm:t>
    </dgm:pt>
    <dgm:pt modelId="{1B55A651-1A04-40C8-BFF8-9891F977C0DD}" type="pres">
      <dgm:prSet presAssocID="{8C48C520-7F3D-4CDA-AA98-EA1F388827CA}" presName="node" presStyleLbl="node1" presStyleIdx="0" presStyleCnt="6">
        <dgm:presLayoutVars>
          <dgm:bulletEnabled val="1"/>
        </dgm:presLayoutVars>
      </dgm:prSet>
      <dgm:spPr/>
      <dgm:t>
        <a:bodyPr/>
        <a:lstStyle/>
        <a:p>
          <a:endParaRPr lang="en-US"/>
        </a:p>
      </dgm:t>
    </dgm:pt>
    <dgm:pt modelId="{B94599C2-F544-4545-BEFA-2E26C9BE8C74}" type="pres">
      <dgm:prSet presAssocID="{8C48C520-7F3D-4CDA-AA98-EA1F388827CA}" presName="dummy" presStyleCnt="0"/>
      <dgm:spPr/>
    </dgm:pt>
    <dgm:pt modelId="{D89B879D-1FE8-420D-B1CD-91ADB0F5ECD8}" type="pres">
      <dgm:prSet presAssocID="{12518121-AE91-4013-8F4B-E311DEF6E81E}" presName="sibTrans" presStyleLbl="sibTrans2D1" presStyleIdx="0" presStyleCnt="6"/>
      <dgm:spPr/>
      <dgm:t>
        <a:bodyPr/>
        <a:lstStyle/>
        <a:p>
          <a:endParaRPr lang="en-US"/>
        </a:p>
      </dgm:t>
    </dgm:pt>
    <dgm:pt modelId="{BDE6932D-00D4-4AB7-84CA-DF3753CD2585}" type="pres">
      <dgm:prSet presAssocID="{90E44831-37EE-4D19-8D3F-27599C3C1B82}" presName="node" presStyleLbl="node1" presStyleIdx="1" presStyleCnt="6" custRadScaleRad="100394" custRadScaleInc="-1935">
        <dgm:presLayoutVars>
          <dgm:bulletEnabled val="1"/>
        </dgm:presLayoutVars>
      </dgm:prSet>
      <dgm:spPr/>
      <dgm:t>
        <a:bodyPr/>
        <a:lstStyle/>
        <a:p>
          <a:endParaRPr lang="en-US"/>
        </a:p>
      </dgm:t>
    </dgm:pt>
    <dgm:pt modelId="{744A817F-5DF7-4772-8A4F-CE0763C1A9A2}" type="pres">
      <dgm:prSet presAssocID="{90E44831-37EE-4D19-8D3F-27599C3C1B82}" presName="dummy" presStyleCnt="0"/>
      <dgm:spPr/>
    </dgm:pt>
    <dgm:pt modelId="{F3525FAD-F78E-43AF-BAC4-802B111D91DA}" type="pres">
      <dgm:prSet presAssocID="{58D24084-23E6-41E2-A3A7-1ED707CB1F8C}" presName="sibTrans" presStyleLbl="sibTrans2D1" presStyleIdx="1" presStyleCnt="6"/>
      <dgm:spPr/>
      <dgm:t>
        <a:bodyPr/>
        <a:lstStyle/>
        <a:p>
          <a:endParaRPr lang="en-US"/>
        </a:p>
      </dgm:t>
    </dgm:pt>
    <dgm:pt modelId="{6388C6E4-9B49-4140-805F-D569407FB8EB}" type="pres">
      <dgm:prSet presAssocID="{856AEA4C-BC11-4C78-B494-9ADCD9ED5FB8}" presName="node" presStyleLbl="node1" presStyleIdx="2" presStyleCnt="6">
        <dgm:presLayoutVars>
          <dgm:bulletEnabled val="1"/>
        </dgm:presLayoutVars>
      </dgm:prSet>
      <dgm:spPr/>
      <dgm:t>
        <a:bodyPr/>
        <a:lstStyle/>
        <a:p>
          <a:endParaRPr lang="en-US"/>
        </a:p>
      </dgm:t>
    </dgm:pt>
    <dgm:pt modelId="{C6EFB1C3-230C-4400-8602-161653B2CD4E}" type="pres">
      <dgm:prSet presAssocID="{856AEA4C-BC11-4C78-B494-9ADCD9ED5FB8}" presName="dummy" presStyleCnt="0"/>
      <dgm:spPr/>
    </dgm:pt>
    <dgm:pt modelId="{291FAAB0-72A0-46C6-9D31-B995F92A263B}" type="pres">
      <dgm:prSet presAssocID="{C5EC2134-665C-436D-B000-1A9AA37D778A}" presName="sibTrans" presStyleLbl="sibTrans2D1" presStyleIdx="2" presStyleCnt="6"/>
      <dgm:spPr/>
      <dgm:t>
        <a:bodyPr/>
        <a:lstStyle/>
        <a:p>
          <a:endParaRPr lang="en-US"/>
        </a:p>
      </dgm:t>
    </dgm:pt>
    <dgm:pt modelId="{76C85C7C-A3CB-4281-9DC1-FAA0B2D208F5}" type="pres">
      <dgm:prSet presAssocID="{E5A02106-8F76-40EA-9788-2E6E356482C1}" presName="node" presStyleLbl="node1" presStyleIdx="3" presStyleCnt="6">
        <dgm:presLayoutVars>
          <dgm:bulletEnabled val="1"/>
        </dgm:presLayoutVars>
      </dgm:prSet>
      <dgm:spPr/>
      <dgm:t>
        <a:bodyPr/>
        <a:lstStyle/>
        <a:p>
          <a:endParaRPr lang="en-US"/>
        </a:p>
      </dgm:t>
    </dgm:pt>
    <dgm:pt modelId="{84B21EB6-8847-43F4-8C22-FEBFD0F6FA7C}" type="pres">
      <dgm:prSet presAssocID="{E5A02106-8F76-40EA-9788-2E6E356482C1}" presName="dummy" presStyleCnt="0"/>
      <dgm:spPr/>
    </dgm:pt>
    <dgm:pt modelId="{3B28D127-67E6-4C8A-838A-153F849A9231}" type="pres">
      <dgm:prSet presAssocID="{0446DBD9-1F69-4757-87F5-1F873353D503}" presName="sibTrans" presStyleLbl="sibTrans2D1" presStyleIdx="3" presStyleCnt="6"/>
      <dgm:spPr/>
      <dgm:t>
        <a:bodyPr/>
        <a:lstStyle/>
        <a:p>
          <a:endParaRPr lang="en-US"/>
        </a:p>
      </dgm:t>
    </dgm:pt>
    <dgm:pt modelId="{FC68E61B-0731-495B-BA20-BDFB1AE45551}" type="pres">
      <dgm:prSet presAssocID="{92B86D50-1C22-4168-AE68-991634626C1D}" presName="node" presStyleLbl="node1" presStyleIdx="4" presStyleCnt="6">
        <dgm:presLayoutVars>
          <dgm:bulletEnabled val="1"/>
        </dgm:presLayoutVars>
      </dgm:prSet>
      <dgm:spPr/>
      <dgm:t>
        <a:bodyPr/>
        <a:lstStyle/>
        <a:p>
          <a:endParaRPr lang="en-US"/>
        </a:p>
      </dgm:t>
    </dgm:pt>
    <dgm:pt modelId="{E09967CA-1F03-4926-B948-99EB727D1404}" type="pres">
      <dgm:prSet presAssocID="{92B86D50-1C22-4168-AE68-991634626C1D}" presName="dummy" presStyleCnt="0"/>
      <dgm:spPr/>
    </dgm:pt>
    <dgm:pt modelId="{8F3EEB4E-5DAD-4C34-BCBE-2B26C7F7EE7E}" type="pres">
      <dgm:prSet presAssocID="{8B68DE19-C6DF-4E0F-8924-CCF4FAD45065}" presName="sibTrans" presStyleLbl="sibTrans2D1" presStyleIdx="4" presStyleCnt="6"/>
      <dgm:spPr/>
      <dgm:t>
        <a:bodyPr/>
        <a:lstStyle/>
        <a:p>
          <a:endParaRPr lang="en-US"/>
        </a:p>
      </dgm:t>
    </dgm:pt>
    <dgm:pt modelId="{691F5D80-5843-4299-A9D5-6DAC0693D003}" type="pres">
      <dgm:prSet presAssocID="{97339655-5E9A-472F-82AD-6514623F6F7A}" presName="node" presStyleLbl="node1" presStyleIdx="5" presStyleCnt="6">
        <dgm:presLayoutVars>
          <dgm:bulletEnabled val="1"/>
        </dgm:presLayoutVars>
      </dgm:prSet>
      <dgm:spPr/>
      <dgm:t>
        <a:bodyPr/>
        <a:lstStyle/>
        <a:p>
          <a:endParaRPr lang="en-US"/>
        </a:p>
      </dgm:t>
    </dgm:pt>
    <dgm:pt modelId="{3917B2ED-4B1C-457A-81D2-2D31D87F5D1D}" type="pres">
      <dgm:prSet presAssocID="{97339655-5E9A-472F-82AD-6514623F6F7A}" presName="dummy" presStyleCnt="0"/>
      <dgm:spPr/>
    </dgm:pt>
    <dgm:pt modelId="{EF724B87-BFF4-4A2D-9C9B-F7A9D12879E4}" type="pres">
      <dgm:prSet presAssocID="{F5E938CC-CFCC-4D88-9671-60731058A5CA}" presName="sibTrans" presStyleLbl="sibTrans2D1" presStyleIdx="5" presStyleCnt="6"/>
      <dgm:spPr/>
      <dgm:t>
        <a:bodyPr/>
        <a:lstStyle/>
        <a:p>
          <a:endParaRPr lang="en-US"/>
        </a:p>
      </dgm:t>
    </dgm:pt>
  </dgm:ptLst>
  <dgm:cxnLst>
    <dgm:cxn modelId="{59D29A08-0A49-4DF6-A791-48170463E0AA}" type="presOf" srcId="{0446DBD9-1F69-4757-87F5-1F873353D503}" destId="{3B28D127-67E6-4C8A-838A-153F849A9231}" srcOrd="0" destOrd="0" presId="urn:microsoft.com/office/officeart/2005/8/layout/radial6"/>
    <dgm:cxn modelId="{42A723EC-7CFE-481E-BDB8-67EAB932AC0C}" type="presOf" srcId="{F53EE6E9-9D57-4BA5-B6F9-EF3B7D27E188}" destId="{962D1764-3F94-4BBE-B3AA-53884F733746}" srcOrd="0" destOrd="0" presId="urn:microsoft.com/office/officeart/2005/8/layout/radial6"/>
    <dgm:cxn modelId="{198CE494-5419-4960-A551-94CD8DAA5813}" srcId="{F53EE6E9-9D57-4BA5-B6F9-EF3B7D27E188}" destId="{E5A02106-8F76-40EA-9788-2E6E356482C1}" srcOrd="3" destOrd="0" parTransId="{8BBDEFC5-B909-4361-87CA-02838F641A04}" sibTransId="{0446DBD9-1F69-4757-87F5-1F873353D503}"/>
    <dgm:cxn modelId="{6EDB2E94-5696-4651-B2B4-915A47AB6AD4}" srcId="{F53EE6E9-9D57-4BA5-B6F9-EF3B7D27E188}" destId="{8C48C520-7F3D-4CDA-AA98-EA1F388827CA}" srcOrd="0" destOrd="0" parTransId="{EE94D044-ADB4-4775-80C5-3792A5DAEDE3}" sibTransId="{12518121-AE91-4013-8F4B-E311DEF6E81E}"/>
    <dgm:cxn modelId="{894F6559-24B5-4BA7-87BF-416B8625AB29}" srcId="{F53EE6E9-9D57-4BA5-B6F9-EF3B7D27E188}" destId="{92B86D50-1C22-4168-AE68-991634626C1D}" srcOrd="4" destOrd="0" parTransId="{45DC83B0-29CF-463E-B288-B25F3F646BEF}" sibTransId="{8B68DE19-C6DF-4E0F-8924-CCF4FAD45065}"/>
    <dgm:cxn modelId="{E3BC2E30-6E98-4AA8-B39D-6AFD37219589}" type="presOf" srcId="{8C48C520-7F3D-4CDA-AA98-EA1F388827CA}" destId="{1B55A651-1A04-40C8-BFF8-9891F977C0DD}" srcOrd="0" destOrd="0" presId="urn:microsoft.com/office/officeart/2005/8/layout/radial6"/>
    <dgm:cxn modelId="{FED7F82C-C88D-435E-9254-5B4C62762600}" type="presOf" srcId="{F5E938CC-CFCC-4D88-9671-60731058A5CA}" destId="{EF724B87-BFF4-4A2D-9C9B-F7A9D12879E4}" srcOrd="0" destOrd="0" presId="urn:microsoft.com/office/officeart/2005/8/layout/radial6"/>
    <dgm:cxn modelId="{6040E728-4186-44FC-9E55-427A02338659}" srcId="{F53EE6E9-9D57-4BA5-B6F9-EF3B7D27E188}" destId="{90E44831-37EE-4D19-8D3F-27599C3C1B82}" srcOrd="1" destOrd="0" parTransId="{A9F6E4F8-5FF2-489E-B9D8-AD0A2A658FCC}" sibTransId="{58D24084-23E6-41E2-A3A7-1ED707CB1F8C}"/>
    <dgm:cxn modelId="{07E83949-0D26-4CAC-9D53-E83320225EBD}" srcId="{F53EE6E9-9D57-4BA5-B6F9-EF3B7D27E188}" destId="{97339655-5E9A-472F-82AD-6514623F6F7A}" srcOrd="5" destOrd="0" parTransId="{4E0A754F-44C6-4192-AD42-E901AB3BA639}" sibTransId="{F5E938CC-CFCC-4D88-9671-60731058A5CA}"/>
    <dgm:cxn modelId="{75304C60-3A2A-423E-8D95-F8E25C5B7FC5}" type="presOf" srcId="{58D24084-23E6-41E2-A3A7-1ED707CB1F8C}" destId="{F3525FAD-F78E-43AF-BAC4-802B111D91DA}" srcOrd="0" destOrd="0" presId="urn:microsoft.com/office/officeart/2005/8/layout/radial6"/>
    <dgm:cxn modelId="{D4361273-27EA-4DC8-BF8F-2F8E3B99B17B}" type="presOf" srcId="{12518121-AE91-4013-8F4B-E311DEF6E81E}" destId="{D89B879D-1FE8-420D-B1CD-91ADB0F5ECD8}" srcOrd="0" destOrd="0" presId="urn:microsoft.com/office/officeart/2005/8/layout/radial6"/>
    <dgm:cxn modelId="{37FE8F4A-DBC7-4324-9CFE-1FD54EFC5179}" type="presOf" srcId="{E5A02106-8F76-40EA-9788-2E6E356482C1}" destId="{76C85C7C-A3CB-4281-9DC1-FAA0B2D208F5}" srcOrd="0" destOrd="0" presId="urn:microsoft.com/office/officeart/2005/8/layout/radial6"/>
    <dgm:cxn modelId="{9FBE253D-5517-4243-B233-4635D9A79667}" type="presOf" srcId="{856AEA4C-BC11-4C78-B494-9ADCD9ED5FB8}" destId="{6388C6E4-9B49-4140-805F-D569407FB8EB}" srcOrd="0" destOrd="0" presId="urn:microsoft.com/office/officeart/2005/8/layout/radial6"/>
    <dgm:cxn modelId="{7AF1D807-D43D-42EE-8FF9-E46FCED3291A}" type="presOf" srcId="{92B86D50-1C22-4168-AE68-991634626C1D}" destId="{FC68E61B-0731-495B-BA20-BDFB1AE45551}" srcOrd="0" destOrd="0" presId="urn:microsoft.com/office/officeart/2005/8/layout/radial6"/>
    <dgm:cxn modelId="{8D7FA804-8CB0-44DD-AAB5-E9C873D9B9BD}" type="presOf" srcId="{6E2285FC-E489-4F4D-89D0-7E874D1537CC}" destId="{1595B465-EE6A-4D04-A50C-9D857EE50C9D}" srcOrd="0" destOrd="0" presId="urn:microsoft.com/office/officeart/2005/8/layout/radial6"/>
    <dgm:cxn modelId="{23EF21CB-762C-4E5D-B8AC-CD115729CBB3}" type="presOf" srcId="{8B68DE19-C6DF-4E0F-8924-CCF4FAD45065}" destId="{8F3EEB4E-5DAD-4C34-BCBE-2B26C7F7EE7E}" srcOrd="0" destOrd="0" presId="urn:microsoft.com/office/officeart/2005/8/layout/radial6"/>
    <dgm:cxn modelId="{70E75E72-455B-4C2E-A993-25B6490C80A5}" type="presOf" srcId="{C5EC2134-665C-436D-B000-1A9AA37D778A}" destId="{291FAAB0-72A0-46C6-9D31-B995F92A263B}" srcOrd="0" destOrd="0" presId="urn:microsoft.com/office/officeart/2005/8/layout/radial6"/>
    <dgm:cxn modelId="{E65983C3-8853-4ECD-B3A0-2FCD43B21118}" srcId="{6E2285FC-E489-4F4D-89D0-7E874D1537CC}" destId="{F53EE6E9-9D57-4BA5-B6F9-EF3B7D27E188}" srcOrd="0" destOrd="0" parTransId="{195D4D34-5816-4600-958D-A4FE00BF6DC7}" sibTransId="{06C8D4FE-2A77-4FC1-B440-451F8A0A617B}"/>
    <dgm:cxn modelId="{9CF57647-CBAC-4218-AB02-868C7326C2BC}" srcId="{F53EE6E9-9D57-4BA5-B6F9-EF3B7D27E188}" destId="{856AEA4C-BC11-4C78-B494-9ADCD9ED5FB8}" srcOrd="2" destOrd="0" parTransId="{DD0BFD56-0F4D-4D75-8375-0E621DBC7C2B}" sibTransId="{C5EC2134-665C-436D-B000-1A9AA37D778A}"/>
    <dgm:cxn modelId="{934AAC92-BD29-49A4-8C1F-3D12A8F73088}" type="presOf" srcId="{97339655-5E9A-472F-82AD-6514623F6F7A}" destId="{691F5D80-5843-4299-A9D5-6DAC0693D003}" srcOrd="0" destOrd="0" presId="urn:microsoft.com/office/officeart/2005/8/layout/radial6"/>
    <dgm:cxn modelId="{C9A16A0E-ED64-4347-A26C-903AAAB61534}" type="presOf" srcId="{90E44831-37EE-4D19-8D3F-27599C3C1B82}" destId="{BDE6932D-00D4-4AB7-84CA-DF3753CD2585}" srcOrd="0" destOrd="0" presId="urn:microsoft.com/office/officeart/2005/8/layout/radial6"/>
    <dgm:cxn modelId="{E40501D4-B139-4300-B2E2-A575ED1006A7}" type="presParOf" srcId="{1595B465-EE6A-4D04-A50C-9D857EE50C9D}" destId="{962D1764-3F94-4BBE-B3AA-53884F733746}" srcOrd="0" destOrd="0" presId="urn:microsoft.com/office/officeart/2005/8/layout/radial6"/>
    <dgm:cxn modelId="{FC0F8E1F-1054-458E-9FE7-8065940C4071}" type="presParOf" srcId="{1595B465-EE6A-4D04-A50C-9D857EE50C9D}" destId="{1B55A651-1A04-40C8-BFF8-9891F977C0DD}" srcOrd="1" destOrd="0" presId="urn:microsoft.com/office/officeart/2005/8/layout/radial6"/>
    <dgm:cxn modelId="{8033EE10-08E3-48D2-847C-3887113CD84D}" type="presParOf" srcId="{1595B465-EE6A-4D04-A50C-9D857EE50C9D}" destId="{B94599C2-F544-4545-BEFA-2E26C9BE8C74}" srcOrd="2" destOrd="0" presId="urn:microsoft.com/office/officeart/2005/8/layout/radial6"/>
    <dgm:cxn modelId="{053C276B-A4AC-406C-AE69-C5FE68F6FEF5}" type="presParOf" srcId="{1595B465-EE6A-4D04-A50C-9D857EE50C9D}" destId="{D89B879D-1FE8-420D-B1CD-91ADB0F5ECD8}" srcOrd="3" destOrd="0" presId="urn:microsoft.com/office/officeart/2005/8/layout/radial6"/>
    <dgm:cxn modelId="{B04970B5-D1F2-4F04-A700-F8C9402A2903}" type="presParOf" srcId="{1595B465-EE6A-4D04-A50C-9D857EE50C9D}" destId="{BDE6932D-00D4-4AB7-84CA-DF3753CD2585}" srcOrd="4" destOrd="0" presId="urn:microsoft.com/office/officeart/2005/8/layout/radial6"/>
    <dgm:cxn modelId="{F15AF29E-469A-4CC5-AC65-9598ECCADA09}" type="presParOf" srcId="{1595B465-EE6A-4D04-A50C-9D857EE50C9D}" destId="{744A817F-5DF7-4772-8A4F-CE0763C1A9A2}" srcOrd="5" destOrd="0" presId="urn:microsoft.com/office/officeart/2005/8/layout/radial6"/>
    <dgm:cxn modelId="{9E409AC2-16AF-48D5-88BF-52C6D1B0910A}" type="presParOf" srcId="{1595B465-EE6A-4D04-A50C-9D857EE50C9D}" destId="{F3525FAD-F78E-43AF-BAC4-802B111D91DA}" srcOrd="6" destOrd="0" presId="urn:microsoft.com/office/officeart/2005/8/layout/radial6"/>
    <dgm:cxn modelId="{FFCF443D-926F-4255-89D8-27D5F6F0122B}" type="presParOf" srcId="{1595B465-EE6A-4D04-A50C-9D857EE50C9D}" destId="{6388C6E4-9B49-4140-805F-D569407FB8EB}" srcOrd="7" destOrd="0" presId="urn:microsoft.com/office/officeart/2005/8/layout/radial6"/>
    <dgm:cxn modelId="{AF471EE9-5BEE-4C7D-9FF5-9B628BEC9677}" type="presParOf" srcId="{1595B465-EE6A-4D04-A50C-9D857EE50C9D}" destId="{C6EFB1C3-230C-4400-8602-161653B2CD4E}" srcOrd="8" destOrd="0" presId="urn:microsoft.com/office/officeart/2005/8/layout/radial6"/>
    <dgm:cxn modelId="{F67298A0-F49B-4ACF-8E23-FC9A2D5C050C}" type="presParOf" srcId="{1595B465-EE6A-4D04-A50C-9D857EE50C9D}" destId="{291FAAB0-72A0-46C6-9D31-B995F92A263B}" srcOrd="9" destOrd="0" presId="urn:microsoft.com/office/officeart/2005/8/layout/radial6"/>
    <dgm:cxn modelId="{ACED69A4-FFCB-4CF0-BC6D-FE83B082B90D}" type="presParOf" srcId="{1595B465-EE6A-4D04-A50C-9D857EE50C9D}" destId="{76C85C7C-A3CB-4281-9DC1-FAA0B2D208F5}" srcOrd="10" destOrd="0" presId="urn:microsoft.com/office/officeart/2005/8/layout/radial6"/>
    <dgm:cxn modelId="{2C5D4840-1D4B-40AB-A698-BEC282ED2DEC}" type="presParOf" srcId="{1595B465-EE6A-4D04-A50C-9D857EE50C9D}" destId="{84B21EB6-8847-43F4-8C22-FEBFD0F6FA7C}" srcOrd="11" destOrd="0" presId="urn:microsoft.com/office/officeart/2005/8/layout/radial6"/>
    <dgm:cxn modelId="{21590C82-623B-4279-80D5-01BF56DAC4ED}" type="presParOf" srcId="{1595B465-EE6A-4D04-A50C-9D857EE50C9D}" destId="{3B28D127-67E6-4C8A-838A-153F849A9231}" srcOrd="12" destOrd="0" presId="urn:microsoft.com/office/officeart/2005/8/layout/radial6"/>
    <dgm:cxn modelId="{C44359F0-D1FC-43B1-8F2C-0F4DFF3C66F9}" type="presParOf" srcId="{1595B465-EE6A-4D04-A50C-9D857EE50C9D}" destId="{FC68E61B-0731-495B-BA20-BDFB1AE45551}" srcOrd="13" destOrd="0" presId="urn:microsoft.com/office/officeart/2005/8/layout/radial6"/>
    <dgm:cxn modelId="{CDA0469B-B7E6-46FD-BBCE-2DE4FFCB89D0}" type="presParOf" srcId="{1595B465-EE6A-4D04-A50C-9D857EE50C9D}" destId="{E09967CA-1F03-4926-B948-99EB727D1404}" srcOrd="14" destOrd="0" presId="urn:microsoft.com/office/officeart/2005/8/layout/radial6"/>
    <dgm:cxn modelId="{AD220D9D-7CEE-4900-BE5D-DB2225AB2F10}" type="presParOf" srcId="{1595B465-EE6A-4D04-A50C-9D857EE50C9D}" destId="{8F3EEB4E-5DAD-4C34-BCBE-2B26C7F7EE7E}" srcOrd="15" destOrd="0" presId="urn:microsoft.com/office/officeart/2005/8/layout/radial6"/>
    <dgm:cxn modelId="{25C8BFFF-B95D-40D3-BB58-25A18B95D1C9}" type="presParOf" srcId="{1595B465-EE6A-4D04-A50C-9D857EE50C9D}" destId="{691F5D80-5843-4299-A9D5-6DAC0693D003}" srcOrd="16" destOrd="0" presId="urn:microsoft.com/office/officeart/2005/8/layout/radial6"/>
    <dgm:cxn modelId="{1BF49AD5-F7C2-41CC-B329-F936EECB2D5C}" type="presParOf" srcId="{1595B465-EE6A-4D04-A50C-9D857EE50C9D}" destId="{3917B2ED-4B1C-457A-81D2-2D31D87F5D1D}" srcOrd="17" destOrd="0" presId="urn:microsoft.com/office/officeart/2005/8/layout/radial6"/>
    <dgm:cxn modelId="{07018351-3C0A-41FA-8A1D-4494CC9E84CA}" type="presParOf" srcId="{1595B465-EE6A-4D04-A50C-9D857EE50C9D}" destId="{EF724B87-BFF4-4A2D-9C9B-F7A9D12879E4}"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724B87-BFF4-4A2D-9C9B-F7A9D12879E4}">
      <dsp:nvSpPr>
        <dsp:cNvPr id="0" name=""/>
        <dsp:cNvSpPr/>
      </dsp:nvSpPr>
      <dsp:spPr>
        <a:xfrm>
          <a:off x="3867253" y="533834"/>
          <a:ext cx="3646254" cy="3646254"/>
        </a:xfrm>
        <a:prstGeom prst="blockArc">
          <a:avLst>
            <a:gd name="adj1" fmla="val 12600000"/>
            <a:gd name="adj2" fmla="val 162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3EEB4E-5DAD-4C34-BCBE-2B26C7F7EE7E}">
      <dsp:nvSpPr>
        <dsp:cNvPr id="0" name=""/>
        <dsp:cNvSpPr/>
      </dsp:nvSpPr>
      <dsp:spPr>
        <a:xfrm>
          <a:off x="3867253" y="533834"/>
          <a:ext cx="3646254" cy="3646254"/>
        </a:xfrm>
        <a:prstGeom prst="blockArc">
          <a:avLst>
            <a:gd name="adj1" fmla="val 9000000"/>
            <a:gd name="adj2" fmla="val 126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28D127-67E6-4C8A-838A-153F849A9231}">
      <dsp:nvSpPr>
        <dsp:cNvPr id="0" name=""/>
        <dsp:cNvSpPr/>
      </dsp:nvSpPr>
      <dsp:spPr>
        <a:xfrm>
          <a:off x="3867253" y="533834"/>
          <a:ext cx="3646254" cy="3646254"/>
        </a:xfrm>
        <a:prstGeom prst="blockArc">
          <a:avLst>
            <a:gd name="adj1" fmla="val 5400000"/>
            <a:gd name="adj2" fmla="val 90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1FAAB0-72A0-46C6-9D31-B995F92A263B}">
      <dsp:nvSpPr>
        <dsp:cNvPr id="0" name=""/>
        <dsp:cNvSpPr/>
      </dsp:nvSpPr>
      <dsp:spPr>
        <a:xfrm>
          <a:off x="3867253" y="533834"/>
          <a:ext cx="3646254" cy="3646254"/>
        </a:xfrm>
        <a:prstGeom prst="blockArc">
          <a:avLst>
            <a:gd name="adj1" fmla="val 1800000"/>
            <a:gd name="adj2" fmla="val 540000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525FAD-F78E-43AF-BAC4-802B111D91DA}">
      <dsp:nvSpPr>
        <dsp:cNvPr id="0" name=""/>
        <dsp:cNvSpPr/>
      </dsp:nvSpPr>
      <dsp:spPr>
        <a:xfrm>
          <a:off x="3871304" y="526854"/>
          <a:ext cx="3646254" cy="3646254"/>
        </a:xfrm>
        <a:prstGeom prst="blockArc">
          <a:avLst>
            <a:gd name="adj1" fmla="val 19784443"/>
            <a:gd name="adj2" fmla="val 1815570"/>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9B879D-1FE8-420D-B1CD-91ADB0F5ECD8}">
      <dsp:nvSpPr>
        <dsp:cNvPr id="0" name=""/>
        <dsp:cNvSpPr/>
      </dsp:nvSpPr>
      <dsp:spPr>
        <a:xfrm>
          <a:off x="3875386" y="533815"/>
          <a:ext cx="3646254" cy="3646254"/>
        </a:xfrm>
        <a:prstGeom prst="blockArc">
          <a:avLst>
            <a:gd name="adj1" fmla="val 16184309"/>
            <a:gd name="adj2" fmla="val 19768874"/>
            <a:gd name="adj3"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2D1764-3F94-4BBE-B3AA-53884F733746}">
      <dsp:nvSpPr>
        <dsp:cNvPr id="0" name=""/>
        <dsp:cNvSpPr/>
      </dsp:nvSpPr>
      <dsp:spPr>
        <a:xfrm>
          <a:off x="4870721" y="1537302"/>
          <a:ext cx="1639318" cy="1639318"/>
        </a:xfrm>
        <a:prstGeom prst="ellipse">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solidFill>
                <a:schemeClr val="tx1"/>
              </a:solidFill>
            </a:rPr>
            <a:t>MOI Community Group or Candlelight Group</a:t>
          </a:r>
        </a:p>
      </dsp:txBody>
      <dsp:txXfrm>
        <a:off x="5110794" y="1777375"/>
        <a:ext cx="1159172" cy="1159172"/>
      </dsp:txXfrm>
    </dsp:sp>
    <dsp:sp modelId="{1B55A651-1A04-40C8-BFF8-9891F977C0DD}">
      <dsp:nvSpPr>
        <dsp:cNvPr id="0" name=""/>
        <dsp:cNvSpPr/>
      </dsp:nvSpPr>
      <dsp:spPr>
        <a:xfrm>
          <a:off x="5116619" y="1383"/>
          <a:ext cx="1147523" cy="1147523"/>
        </a:xfrm>
        <a:prstGeom prst="ellipse">
          <a:avLst/>
        </a:prstGeom>
        <a:solidFill>
          <a:srgbClr val="FF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a:solidFill>
                <a:schemeClr val="tx1"/>
              </a:solidFill>
            </a:rPr>
            <a:t>Target:</a:t>
          </a:r>
        </a:p>
        <a:p>
          <a:pPr lvl="0" algn="ctr" defTabSz="622300">
            <a:lnSpc>
              <a:spcPct val="90000"/>
            </a:lnSpc>
            <a:spcBef>
              <a:spcPct val="0"/>
            </a:spcBef>
            <a:spcAft>
              <a:spcPct val="35000"/>
            </a:spcAft>
          </a:pPr>
          <a:r>
            <a:rPr lang="en-US" sz="1400" kern="1200" dirty="0">
              <a:solidFill>
                <a:schemeClr val="tx1"/>
              </a:solidFill>
            </a:rPr>
            <a:t>Prayer</a:t>
          </a:r>
        </a:p>
      </dsp:txBody>
      <dsp:txXfrm>
        <a:off x="5284670" y="169434"/>
        <a:ext cx="811421" cy="811421"/>
      </dsp:txXfrm>
    </dsp:sp>
    <dsp:sp modelId="{BDE6932D-00D4-4AB7-84CA-DF3753CD2585}">
      <dsp:nvSpPr>
        <dsp:cNvPr id="0" name=""/>
        <dsp:cNvSpPr/>
      </dsp:nvSpPr>
      <dsp:spPr>
        <a:xfrm>
          <a:off x="6659721" y="878338"/>
          <a:ext cx="1147523" cy="1147523"/>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a:solidFill>
                <a:schemeClr val="tx1"/>
              </a:solidFill>
            </a:rPr>
            <a:t>Target:</a:t>
          </a:r>
        </a:p>
        <a:p>
          <a:pPr lvl="0" algn="ctr" defTabSz="622300">
            <a:lnSpc>
              <a:spcPct val="90000"/>
            </a:lnSpc>
            <a:spcBef>
              <a:spcPct val="0"/>
            </a:spcBef>
            <a:spcAft>
              <a:spcPct val="35000"/>
            </a:spcAft>
          </a:pPr>
          <a:r>
            <a:rPr lang="en-US" sz="1400" kern="1200" dirty="0">
              <a:solidFill>
                <a:schemeClr val="tx1"/>
              </a:solidFill>
            </a:rPr>
            <a:t> Worship</a:t>
          </a:r>
        </a:p>
      </dsp:txBody>
      <dsp:txXfrm>
        <a:off x="6827772" y="1046389"/>
        <a:ext cx="811421" cy="811421"/>
      </dsp:txXfrm>
    </dsp:sp>
    <dsp:sp modelId="{6388C6E4-9B49-4140-805F-D569407FB8EB}">
      <dsp:nvSpPr>
        <dsp:cNvPr id="0" name=""/>
        <dsp:cNvSpPr/>
      </dsp:nvSpPr>
      <dsp:spPr>
        <a:xfrm>
          <a:off x="6659717" y="2674108"/>
          <a:ext cx="1147523" cy="1147523"/>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300" kern="1200" dirty="0">
              <a:solidFill>
                <a:schemeClr val="tx1"/>
              </a:solidFill>
            </a:rPr>
            <a:t>Target: Evangelism</a:t>
          </a:r>
          <a:r>
            <a:rPr lang="en-US" sz="1200" kern="1200" dirty="0">
              <a:solidFill>
                <a:schemeClr val="tx1"/>
              </a:solidFill>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300" kern="1200" dirty="0">
              <a:solidFill>
                <a:schemeClr val="tx1"/>
              </a:solidFill>
            </a:rPr>
            <a:t>Transform-</a:t>
          </a:r>
        </a:p>
        <a:p>
          <a:pPr marL="0" marR="0" lvl="0" indent="0" algn="ctr" defTabSz="914400" eaLnBrk="1" fontAlgn="auto" latinLnBrk="0" hangingPunct="1">
            <a:lnSpc>
              <a:spcPct val="100000"/>
            </a:lnSpc>
            <a:spcBef>
              <a:spcPct val="0"/>
            </a:spcBef>
            <a:spcAft>
              <a:spcPts val="0"/>
            </a:spcAft>
            <a:buClrTx/>
            <a:buSzTx/>
            <a:buFontTx/>
            <a:buNone/>
            <a:tabLst/>
            <a:defRPr/>
          </a:pPr>
          <a:r>
            <a:rPr lang="en-US" sz="1300" kern="1200" dirty="0" err="1">
              <a:solidFill>
                <a:schemeClr val="tx1"/>
              </a:solidFill>
            </a:rPr>
            <a:t>ation</a:t>
          </a:r>
          <a:endParaRPr lang="en-US" sz="900" kern="1200" dirty="0"/>
        </a:p>
      </dsp:txBody>
      <dsp:txXfrm>
        <a:off x="6827768" y="2842159"/>
        <a:ext cx="811421" cy="811421"/>
      </dsp:txXfrm>
    </dsp:sp>
    <dsp:sp modelId="{76C85C7C-A3CB-4281-9DC1-FAA0B2D208F5}">
      <dsp:nvSpPr>
        <dsp:cNvPr id="0" name=""/>
        <dsp:cNvSpPr/>
      </dsp:nvSpPr>
      <dsp:spPr>
        <a:xfrm>
          <a:off x="5116619" y="3565016"/>
          <a:ext cx="1147523" cy="1147523"/>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a:solidFill>
                <a:schemeClr val="tx1"/>
              </a:solidFill>
            </a:rPr>
            <a:t>Target</a:t>
          </a:r>
          <a:r>
            <a:rPr lang="en-US" sz="1400" kern="1200" dirty="0">
              <a:solidFill>
                <a:schemeClr val="tx1"/>
              </a:solidFill>
            </a:rPr>
            <a:t>: Growth and </a:t>
          </a:r>
          <a:r>
            <a:rPr lang="en-US" sz="1300" kern="1200" dirty="0">
              <a:solidFill>
                <a:schemeClr val="tx1"/>
              </a:solidFill>
            </a:rPr>
            <a:t>Enrichment</a:t>
          </a:r>
        </a:p>
        <a:p>
          <a:pPr lvl="0" algn="ctr" defTabSz="400050">
            <a:lnSpc>
              <a:spcPct val="90000"/>
            </a:lnSpc>
            <a:spcBef>
              <a:spcPct val="0"/>
            </a:spcBef>
            <a:spcAft>
              <a:spcPct val="35000"/>
            </a:spcAft>
          </a:pPr>
          <a:endParaRPr lang="en-US" sz="900" kern="1200" dirty="0"/>
        </a:p>
      </dsp:txBody>
      <dsp:txXfrm>
        <a:off x="5284670" y="3733067"/>
        <a:ext cx="811421" cy="811421"/>
      </dsp:txXfrm>
    </dsp:sp>
    <dsp:sp modelId="{FC68E61B-0731-495B-BA20-BDFB1AE45551}">
      <dsp:nvSpPr>
        <dsp:cNvPr id="0" name=""/>
        <dsp:cNvSpPr/>
      </dsp:nvSpPr>
      <dsp:spPr>
        <a:xfrm>
          <a:off x="3573521" y="2674108"/>
          <a:ext cx="1147523" cy="1147523"/>
        </a:xfrm>
        <a:prstGeom prst="ellipse">
          <a:avLst/>
        </a:prstGeom>
        <a:solidFill>
          <a:srgbClr val="CC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solidFill>
                <a:schemeClr val="tx1"/>
              </a:solidFill>
            </a:rPr>
            <a:t>Target:</a:t>
          </a:r>
        </a:p>
        <a:p>
          <a:pPr lvl="0" algn="ctr" defTabSz="577850">
            <a:lnSpc>
              <a:spcPct val="90000"/>
            </a:lnSpc>
            <a:spcBef>
              <a:spcPct val="0"/>
            </a:spcBef>
            <a:spcAft>
              <a:spcPct val="35000"/>
            </a:spcAft>
          </a:pPr>
          <a:r>
            <a:rPr lang="en-US" sz="1300" kern="1200" dirty="0">
              <a:solidFill>
                <a:schemeClr val="tx1"/>
              </a:solidFill>
            </a:rPr>
            <a:t>Service</a:t>
          </a:r>
        </a:p>
      </dsp:txBody>
      <dsp:txXfrm>
        <a:off x="3741572" y="2842159"/>
        <a:ext cx="811421" cy="811421"/>
      </dsp:txXfrm>
    </dsp:sp>
    <dsp:sp modelId="{691F5D80-5843-4299-A9D5-6DAC0693D003}">
      <dsp:nvSpPr>
        <dsp:cNvPr id="0" name=""/>
        <dsp:cNvSpPr/>
      </dsp:nvSpPr>
      <dsp:spPr>
        <a:xfrm>
          <a:off x="3573521" y="892291"/>
          <a:ext cx="1147523" cy="1147523"/>
        </a:xfrm>
        <a:prstGeom prst="ellipse">
          <a:avLst/>
        </a:prstGeom>
        <a:solidFill>
          <a:schemeClr val="bg2">
            <a:lumMod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solidFill>
                <a:schemeClr val="tx1"/>
              </a:solidFill>
            </a:rPr>
            <a:t>Target:</a:t>
          </a:r>
        </a:p>
        <a:p>
          <a:pPr lvl="0" algn="ctr" defTabSz="577850">
            <a:lnSpc>
              <a:spcPct val="90000"/>
            </a:lnSpc>
            <a:spcBef>
              <a:spcPct val="0"/>
            </a:spcBef>
            <a:spcAft>
              <a:spcPct val="35000"/>
            </a:spcAft>
          </a:pPr>
          <a:r>
            <a:rPr lang="en-US" sz="1300" kern="1200" dirty="0">
              <a:solidFill>
                <a:schemeClr val="tx1"/>
              </a:solidFill>
            </a:rPr>
            <a:t>Friendship- Mentoring</a:t>
          </a:r>
        </a:p>
      </dsp:txBody>
      <dsp:txXfrm>
        <a:off x="3741572" y="1060342"/>
        <a:ext cx="811421" cy="81142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948B2F-AA96-46CC-A9DE-E880CCB4D94C}" type="datetimeFigureOut">
              <a:rPr lang="en-US" smtClean="0"/>
              <a:t>3/31/2016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67FA15-5C46-4B3A-8811-EB2538319979}" type="slidenum">
              <a:rPr lang="en-US" smtClean="0"/>
              <a:t>‹#›</a:t>
            </a:fld>
            <a:endParaRPr lang="en-US"/>
          </a:p>
        </p:txBody>
      </p:sp>
    </p:spTree>
    <p:extLst>
      <p:ext uri="{BB962C8B-B14F-4D97-AF65-F5344CB8AC3E}">
        <p14:creationId xmlns:p14="http://schemas.microsoft.com/office/powerpoint/2010/main" val="2016234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67FA15-5C46-4B3A-8811-EB2538319979}" type="slidenum">
              <a:rPr lang="en-US" smtClean="0"/>
              <a:t>5</a:t>
            </a:fld>
            <a:endParaRPr lang="en-US"/>
          </a:p>
        </p:txBody>
      </p:sp>
    </p:spTree>
    <p:extLst>
      <p:ext uri="{BB962C8B-B14F-4D97-AF65-F5344CB8AC3E}">
        <p14:creationId xmlns:p14="http://schemas.microsoft.com/office/powerpoint/2010/main" val="4247181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4C26C8B-D583-4A3B-B0A4-A4B8424E0880}"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427463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C26C8B-D583-4A3B-B0A4-A4B8424E0880}"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945888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C26C8B-D583-4A3B-B0A4-A4B8424E0880}"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46837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C26C8B-D583-4A3B-B0A4-A4B8424E0880}"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41374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C26C8B-D583-4A3B-B0A4-A4B8424E0880}" type="datetimeFigureOut">
              <a:rPr lang="en-US" smtClean="0"/>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10521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C26C8B-D583-4A3B-B0A4-A4B8424E0880}" type="datetimeFigureOut">
              <a:rPr lang="en-US" smtClean="0"/>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408037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C26C8B-D583-4A3B-B0A4-A4B8424E0880}" type="datetimeFigureOut">
              <a:rPr lang="en-US" smtClean="0"/>
              <a:t>3/31/2016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627480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C26C8B-D583-4A3B-B0A4-A4B8424E0880}" type="datetimeFigureOut">
              <a:rPr lang="en-US" smtClean="0"/>
              <a:t>3/31/2016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111020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26C8B-D583-4A3B-B0A4-A4B8424E0880}" type="datetimeFigureOut">
              <a:rPr lang="en-US" smtClean="0"/>
              <a:t>3/31/2016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3631832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C26C8B-D583-4A3B-B0A4-A4B8424E0880}" type="datetimeFigureOut">
              <a:rPr lang="en-US" smtClean="0"/>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376622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C26C8B-D583-4A3B-B0A4-A4B8424E0880}" type="datetimeFigureOut">
              <a:rPr lang="en-US" smtClean="0"/>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60F8C-1D36-4966-9EDB-D98E93DDB1D2}" type="slidenum">
              <a:rPr lang="en-US" smtClean="0"/>
              <a:t>‹#›</a:t>
            </a:fld>
            <a:endParaRPr lang="en-US"/>
          </a:p>
        </p:txBody>
      </p:sp>
    </p:spTree>
    <p:extLst>
      <p:ext uri="{BB962C8B-B14F-4D97-AF65-F5344CB8AC3E}">
        <p14:creationId xmlns:p14="http://schemas.microsoft.com/office/powerpoint/2010/main" val="2208144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26C8B-D583-4A3B-B0A4-A4B8424E0880}" type="datetimeFigureOut">
              <a:rPr lang="en-US" smtClean="0"/>
              <a:t>3/31/2016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60F8C-1D36-4966-9EDB-D98E93DDB1D2}" type="slidenum">
              <a:rPr lang="en-US" smtClean="0"/>
              <a:t>‹#›</a:t>
            </a:fld>
            <a:endParaRPr lang="en-US"/>
          </a:p>
        </p:txBody>
      </p:sp>
    </p:spTree>
    <p:extLst>
      <p:ext uri="{BB962C8B-B14F-4D97-AF65-F5344CB8AC3E}">
        <p14:creationId xmlns:p14="http://schemas.microsoft.com/office/powerpoint/2010/main" val="1155330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i="1" dirty="0">
                <a:latin typeface="Colonna MT" panose="04020805060202030203" pitchFamily="82" charset="0"/>
              </a:rPr>
              <a:t>Men of a Warrior Spirit</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6498" y="2756079"/>
            <a:ext cx="3968412" cy="3224878"/>
          </a:xfrm>
        </p:spPr>
      </p:pic>
      <p:pic>
        <p:nvPicPr>
          <p:cNvPr id="1026" name="Picture 2" descr="C:\Users\jervaebrooks\AppData\Local\Microsoft\Windows\Temporary Internet Files\Content.Outlook\AGT5DD41\moi_logo_f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196" y="1690254"/>
            <a:ext cx="9591608" cy="5167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7736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p:spPr>
        <p:txBody>
          <a:bodyPr/>
          <a:lstStyle/>
          <a:p>
            <a:pPr algn="ctr"/>
            <a:r>
              <a:rPr lang="en-US" b="1" i="1" dirty="0"/>
              <a:t>What is a Man of Issachar?</a:t>
            </a:r>
          </a:p>
        </p:txBody>
      </p:sp>
      <p:sp>
        <p:nvSpPr>
          <p:cNvPr id="5" name="Content Placeholder 4"/>
          <p:cNvSpPr>
            <a:spLocks noGrp="1"/>
          </p:cNvSpPr>
          <p:nvPr>
            <p:ph idx="1"/>
          </p:nvPr>
        </p:nvSpPr>
        <p:spPr/>
        <p:txBody>
          <a:bodyPr>
            <a:normAutofit fontScale="92500" lnSpcReduction="10000"/>
          </a:bodyPr>
          <a:lstStyle/>
          <a:p>
            <a:r>
              <a:rPr lang="en-US" dirty="0">
                <a:solidFill>
                  <a:schemeClr val="bg2">
                    <a:lumMod val="10000"/>
                  </a:schemeClr>
                </a:solidFill>
              </a:rPr>
              <a:t>A company of men God is raising up to be priests, prophets, and kings who will follow after God’s heart and not their own…</a:t>
            </a:r>
          </a:p>
          <a:p>
            <a:r>
              <a:rPr lang="en-US" dirty="0">
                <a:solidFill>
                  <a:schemeClr val="bg2">
                    <a:lumMod val="10000"/>
                  </a:schemeClr>
                </a:solidFill>
              </a:rPr>
              <a:t>A born servant who is humble and honorable who does not need to be noticed.  He is unobtrusively present, even though his presence in a crowd is not noticeable.  But when he is not around, his absence is felt…</a:t>
            </a:r>
          </a:p>
          <a:p>
            <a:r>
              <a:rPr lang="en-US" dirty="0">
                <a:solidFill>
                  <a:schemeClr val="bg2">
                    <a:lumMod val="10000"/>
                  </a:schemeClr>
                </a:solidFill>
              </a:rPr>
              <a:t>A man with a heart of compassion and expressions of worship…</a:t>
            </a:r>
          </a:p>
          <a:p>
            <a:r>
              <a:rPr lang="en-US" dirty="0">
                <a:solidFill>
                  <a:schemeClr val="bg2">
                    <a:lumMod val="10000"/>
                  </a:schemeClr>
                </a:solidFill>
              </a:rPr>
              <a:t>Ready to embrace his calling and inheritance to serve the purposes of God…Full of understanding to discern the times…</a:t>
            </a:r>
          </a:p>
          <a:p>
            <a:r>
              <a:rPr lang="en-US" dirty="0">
                <a:solidFill>
                  <a:schemeClr val="bg2">
                    <a:lumMod val="10000"/>
                  </a:schemeClr>
                </a:solidFill>
              </a:rPr>
              <a:t>1 Chronicles 12:32…”</a:t>
            </a:r>
            <a:r>
              <a:rPr lang="en-US" i="1" dirty="0">
                <a:solidFill>
                  <a:schemeClr val="bg2">
                    <a:lumMod val="10000"/>
                  </a:schemeClr>
                </a:solidFill>
              </a:rPr>
              <a:t>And the children of Issachar, who were men who had understanding of the times, to know what Israel ought to do…”</a:t>
            </a:r>
          </a:p>
          <a:p>
            <a:r>
              <a:rPr lang="en-US" dirty="0"/>
              <a:t>Issachar means “</a:t>
            </a:r>
            <a:r>
              <a:rPr lang="en-US" i="1" dirty="0"/>
              <a:t>a man who brings his gifts.”</a:t>
            </a:r>
            <a:endParaRPr lang="en-US" dirty="0"/>
          </a:p>
        </p:txBody>
      </p:sp>
    </p:spTree>
    <p:extLst>
      <p:ext uri="{BB962C8B-B14F-4D97-AF65-F5344CB8AC3E}">
        <p14:creationId xmlns:p14="http://schemas.microsoft.com/office/powerpoint/2010/main" val="256404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Berlin Sans FB Demi" panose="020E0802020502020306" pitchFamily="34" charset="0"/>
              </a:rPr>
              <a:t>Men of Issachar Identity Statement</a:t>
            </a:r>
          </a:p>
        </p:txBody>
      </p:sp>
      <p:sp>
        <p:nvSpPr>
          <p:cNvPr id="3" name="Content Placeholder 2"/>
          <p:cNvSpPr>
            <a:spLocks noGrp="1"/>
          </p:cNvSpPr>
          <p:nvPr>
            <p:ph idx="1"/>
          </p:nvPr>
        </p:nvSpPr>
        <p:spPr>
          <a:noFill/>
        </p:spPr>
        <p:txBody>
          <a:bodyPr/>
          <a:lstStyle/>
          <a:p>
            <a:pPr algn="just"/>
            <a:r>
              <a:rPr lang="en-US" b="1" i="1" dirty="0"/>
              <a:t>Men of Issachar, Aglow International, is a strong group of Priests, Prophets, and Kings who brings his gifts, bearing one another’s burdens, working in humility, servanthood, honor and compassion, willing to take the road less traveled if the road is right.  We understand the times and chase after God’s heart in worship, surrounded by reward…lifting, advancing, and bringing forth the Word of God into the earth.  We are working intercessors that bring change.</a:t>
            </a:r>
          </a:p>
        </p:txBody>
      </p:sp>
    </p:spTree>
    <p:extLst>
      <p:ext uri="{BB962C8B-B14F-4D97-AF65-F5344CB8AC3E}">
        <p14:creationId xmlns:p14="http://schemas.microsoft.com/office/powerpoint/2010/main" val="324274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Berlin Sans FB Demi" panose="020E0802020502020306" pitchFamily="34" charset="0"/>
              </a:rPr>
              <a:t>Purpose for Men of Issachar  (MOI) Target Groups</a:t>
            </a:r>
          </a:p>
        </p:txBody>
      </p:sp>
      <p:sp>
        <p:nvSpPr>
          <p:cNvPr id="3" name="Text Placeholder 2"/>
          <p:cNvSpPr>
            <a:spLocks noGrp="1"/>
          </p:cNvSpPr>
          <p:nvPr>
            <p:ph type="body" idx="1"/>
          </p:nvPr>
        </p:nvSpPr>
        <p:spPr/>
        <p:txBody>
          <a:bodyPr/>
          <a:lstStyle/>
          <a:p>
            <a:pPr algn="ctr"/>
            <a:r>
              <a:rPr lang="en-US" u="sng" dirty="0"/>
              <a:t>Find the Strengths/Gifts of Every Man</a:t>
            </a:r>
          </a:p>
        </p:txBody>
      </p:sp>
      <p:sp>
        <p:nvSpPr>
          <p:cNvPr id="4" name="Content Placeholder 3"/>
          <p:cNvSpPr>
            <a:spLocks noGrp="1"/>
          </p:cNvSpPr>
          <p:nvPr>
            <p:ph sz="half" idx="2"/>
          </p:nvPr>
        </p:nvSpPr>
        <p:spPr/>
        <p:txBody>
          <a:bodyPr/>
          <a:lstStyle/>
          <a:p>
            <a:r>
              <a:rPr lang="en-US" dirty="0">
                <a:latin typeface="Century" panose="02040604050505020304" pitchFamily="18" charset="0"/>
              </a:rPr>
              <a:t>How can every man use his gifts and strengths to fulfill his destiny?</a:t>
            </a:r>
          </a:p>
          <a:p>
            <a:r>
              <a:rPr lang="en-US" dirty="0">
                <a:latin typeface="Century" panose="02040604050505020304" pitchFamily="18" charset="0"/>
              </a:rPr>
              <a:t>In what ways can a man progress toward knowing who he is in Christ and the identity that reveals how he is known in heaven?</a:t>
            </a:r>
          </a:p>
        </p:txBody>
      </p:sp>
      <p:sp>
        <p:nvSpPr>
          <p:cNvPr id="5" name="Text Placeholder 4"/>
          <p:cNvSpPr>
            <a:spLocks noGrp="1"/>
          </p:cNvSpPr>
          <p:nvPr>
            <p:ph type="body" sz="quarter" idx="3"/>
          </p:nvPr>
        </p:nvSpPr>
        <p:spPr/>
        <p:txBody>
          <a:bodyPr>
            <a:normAutofit/>
          </a:bodyPr>
          <a:lstStyle/>
          <a:p>
            <a:r>
              <a:rPr lang="en-US" u="sng" dirty="0"/>
              <a:t>Appropriate the Strengths/Gifts of Every Man into Opportunities to Serve</a:t>
            </a:r>
          </a:p>
        </p:txBody>
      </p:sp>
      <p:sp>
        <p:nvSpPr>
          <p:cNvPr id="6" name="Content Placeholder 5"/>
          <p:cNvSpPr>
            <a:spLocks noGrp="1"/>
          </p:cNvSpPr>
          <p:nvPr>
            <p:ph sz="quarter" idx="4"/>
          </p:nvPr>
        </p:nvSpPr>
        <p:spPr/>
        <p:txBody>
          <a:bodyPr>
            <a:normAutofit lnSpcReduction="10000"/>
          </a:bodyPr>
          <a:lstStyle/>
          <a:p>
            <a:r>
              <a:rPr lang="en-US" dirty="0">
                <a:latin typeface="Centaur" panose="02030504050205020304" pitchFamily="18" charset="0"/>
              </a:rPr>
              <a:t>Prayer</a:t>
            </a:r>
          </a:p>
          <a:p>
            <a:r>
              <a:rPr lang="en-US" dirty="0">
                <a:latin typeface="Centaur" panose="02030504050205020304" pitchFamily="18" charset="0"/>
              </a:rPr>
              <a:t>Worship</a:t>
            </a:r>
          </a:p>
          <a:p>
            <a:r>
              <a:rPr lang="en-US" dirty="0">
                <a:latin typeface="Centaur" panose="02030504050205020304" pitchFamily="18" charset="0"/>
              </a:rPr>
              <a:t>Growth and Enrichment</a:t>
            </a:r>
          </a:p>
          <a:p>
            <a:r>
              <a:rPr lang="en-US" dirty="0">
                <a:latin typeface="Centaur" panose="02030504050205020304" pitchFamily="18" charset="0"/>
              </a:rPr>
              <a:t>Evangelism and Transformation</a:t>
            </a:r>
          </a:p>
          <a:p>
            <a:r>
              <a:rPr lang="en-US" dirty="0">
                <a:latin typeface="Centaur" panose="02030504050205020304" pitchFamily="18" charset="0"/>
              </a:rPr>
              <a:t>Service</a:t>
            </a:r>
          </a:p>
          <a:p>
            <a:r>
              <a:rPr lang="en-US" dirty="0">
                <a:latin typeface="Centaur" panose="02030504050205020304" pitchFamily="18" charset="0"/>
              </a:rPr>
              <a:t>Friendship and Mentoring</a:t>
            </a:r>
          </a:p>
          <a:p>
            <a:r>
              <a:rPr lang="en-US" dirty="0">
                <a:latin typeface="Centaur" panose="02030504050205020304" pitchFamily="18" charset="0"/>
              </a:rPr>
              <a:t>Community Group or Candlelight Group (International) </a:t>
            </a:r>
          </a:p>
          <a:p>
            <a:endParaRPr lang="en-US" dirty="0"/>
          </a:p>
        </p:txBody>
      </p:sp>
    </p:spTree>
    <p:extLst>
      <p:ext uri="{BB962C8B-B14F-4D97-AF65-F5344CB8AC3E}">
        <p14:creationId xmlns:p14="http://schemas.microsoft.com/office/powerpoint/2010/main" val="418011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436" y="337416"/>
            <a:ext cx="10515600" cy="1325563"/>
          </a:xfrm>
          <a:solidFill>
            <a:schemeClr val="bg1"/>
          </a:solidFill>
          <a:ln>
            <a:noFill/>
          </a:ln>
        </p:spPr>
        <p:txBody>
          <a:bodyPr>
            <a:noAutofit/>
          </a:bodyPr>
          <a:lstStyle/>
          <a:p>
            <a:pPr algn="ctr"/>
            <a:r>
              <a:rPr lang="en-US" sz="2800" b="1" dirty="0">
                <a:solidFill>
                  <a:srgbClr val="FF0000"/>
                </a:solidFill>
              </a:rPr>
              <a:t>Two expressions of Men of Issachar </a:t>
            </a:r>
            <a:br>
              <a:rPr lang="en-US" sz="2800" b="1" dirty="0">
                <a:solidFill>
                  <a:srgbClr val="FF0000"/>
                </a:solidFill>
              </a:rPr>
            </a:br>
            <a:r>
              <a:rPr lang="en-US" sz="2800" b="1" dirty="0">
                <a:solidFill>
                  <a:srgbClr val="FF0000"/>
                </a:solidFill>
              </a:rPr>
              <a:t>1-Community Group or Candlelight Group   and   2-Target Group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89644155"/>
              </p:ext>
            </p:extLst>
          </p:nvPr>
        </p:nvGraphicFramePr>
        <p:xfrm>
          <a:off x="450167" y="1505243"/>
          <a:ext cx="11380762" cy="4713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783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dirty="0"/>
              <a:t>How Target Groups Relate to the </a:t>
            </a:r>
            <a:br>
              <a:rPr lang="en-US" sz="3600" b="1" dirty="0"/>
            </a:br>
            <a:r>
              <a:rPr lang="en-US" sz="3600" b="1" dirty="0"/>
              <a:t>Men of Issachar (MOI) Community Groups / Candlelight Groups</a:t>
            </a:r>
          </a:p>
        </p:txBody>
      </p:sp>
      <p:sp>
        <p:nvSpPr>
          <p:cNvPr id="3" name="Content Placeholder 2"/>
          <p:cNvSpPr>
            <a:spLocks noGrp="1"/>
          </p:cNvSpPr>
          <p:nvPr>
            <p:ph idx="1"/>
          </p:nvPr>
        </p:nvSpPr>
        <p:spPr>
          <a:xfrm>
            <a:off x="838200" y="1690688"/>
            <a:ext cx="10515600" cy="4351338"/>
          </a:xfrm>
        </p:spPr>
        <p:txBody>
          <a:bodyPr>
            <a:normAutofit fontScale="92500" lnSpcReduction="20000"/>
          </a:bodyPr>
          <a:lstStyle/>
          <a:p>
            <a:r>
              <a:rPr lang="en-US" dirty="0">
                <a:latin typeface="Gabriola" panose="04040605051002020D02" pitchFamily="82" charset="0"/>
              </a:rPr>
              <a:t>Separate affiliations are available for Target Groups and Community Groups /Candlelight Groups.  The ultimate goal is for Target Groups to become part of a local MOI Community Group or Candlelight Group.</a:t>
            </a:r>
          </a:p>
          <a:p>
            <a:r>
              <a:rPr lang="en-US" dirty="0">
                <a:latin typeface="Gabriola" panose="04040605051002020D02" pitchFamily="82" charset="0"/>
              </a:rPr>
              <a:t>Affiliated groups meet regularly to cast vision and invite support for their ministry opportunities from other MOI Groups.</a:t>
            </a:r>
          </a:p>
          <a:p>
            <a:r>
              <a:rPr lang="en-US" dirty="0">
                <a:latin typeface="Gabriola" panose="04040605051002020D02" pitchFamily="82" charset="0"/>
              </a:rPr>
              <a:t>Every MOI Group is a place of vision, prayer, worship, and ministry for all men to attend.  </a:t>
            </a:r>
          </a:p>
          <a:p>
            <a:r>
              <a:rPr lang="en-US" dirty="0">
                <a:latin typeface="Gabriola" panose="04040605051002020D02" pitchFamily="82" charset="0"/>
              </a:rPr>
              <a:t>As Target Groups become part of a Community Group or Candlelight Group, the Target Group Facilitator becomes part of the larger group’s leadership team to promote the Aglow vision and purpose of their Group.</a:t>
            </a:r>
          </a:p>
          <a:p>
            <a:r>
              <a:rPr lang="en-US" dirty="0">
                <a:latin typeface="Gabriola" panose="04040605051002020D02" pitchFamily="82" charset="0"/>
              </a:rPr>
              <a:t>All MOI Groups within a community are encouraged to support each other financially, in ministry opportunities, and in vision.  All Groups are expected to operate within the Aglow International mandates, ministry vision, and mission statements.</a:t>
            </a:r>
          </a:p>
        </p:txBody>
      </p:sp>
    </p:spTree>
    <p:extLst>
      <p:ext uri="{BB962C8B-B14F-4D97-AF65-F5344CB8AC3E}">
        <p14:creationId xmlns:p14="http://schemas.microsoft.com/office/powerpoint/2010/main" val="363586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TotalTime>
  <Words>526</Words>
  <Application>Microsoft Office PowerPoint</Application>
  <PresentationFormat>Custom</PresentationFormat>
  <Paragraphs>43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Men of a Warrior Spirit</vt:lpstr>
      <vt:lpstr>What is a Man of Issachar?</vt:lpstr>
      <vt:lpstr>Men of Issachar Identity Statement</vt:lpstr>
      <vt:lpstr>Purpose for Men of Issachar  (MOI) Target Groups</vt:lpstr>
      <vt:lpstr>Two expressions of Men of Issachar  1-Community Group or Candlelight Group   and   2-Target Group</vt:lpstr>
      <vt:lpstr>How Target Groups Relate to the  Men of Issachar (MOI) Community Groups / Candlelight Groups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McDaniel</dc:creator>
  <cp:lastModifiedBy>Joan Bennett</cp:lastModifiedBy>
  <cp:revision>50</cp:revision>
  <dcterms:created xsi:type="dcterms:W3CDTF">2015-08-24T01:02:22Z</dcterms:created>
  <dcterms:modified xsi:type="dcterms:W3CDTF">2016-03-31T16:45:57Z</dcterms:modified>
</cp:coreProperties>
</file>